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1625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>
        <p:scale>
          <a:sx n="33" d="100"/>
          <a:sy n="33" d="100"/>
        </p:scale>
        <p:origin x="2169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6A6B-5B03-4E60-9786-9C8EA08C4DB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3EE8-A19E-4D9E-B0CD-0D54835C5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1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6A6B-5B03-4E60-9786-9C8EA08C4DB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3EE8-A19E-4D9E-B0CD-0D54835C5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4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6A6B-5B03-4E60-9786-9C8EA08C4DB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3EE8-A19E-4D9E-B0CD-0D54835C5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7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6A6B-5B03-4E60-9786-9C8EA08C4DB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3EE8-A19E-4D9E-B0CD-0D54835C5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4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6A6B-5B03-4E60-9786-9C8EA08C4DB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3EE8-A19E-4D9E-B0CD-0D54835C5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5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6A6B-5B03-4E60-9786-9C8EA08C4DB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3EE8-A19E-4D9E-B0CD-0D54835C5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7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6A6B-5B03-4E60-9786-9C8EA08C4DB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3EE8-A19E-4D9E-B0CD-0D54835C5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2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6A6B-5B03-4E60-9786-9C8EA08C4DB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3EE8-A19E-4D9E-B0CD-0D54835C5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6A6B-5B03-4E60-9786-9C8EA08C4DB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3EE8-A19E-4D9E-B0CD-0D54835C5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4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6A6B-5B03-4E60-9786-9C8EA08C4DB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3EE8-A19E-4D9E-B0CD-0D54835C5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8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6A6B-5B03-4E60-9786-9C8EA08C4DB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3EE8-A19E-4D9E-B0CD-0D54835C5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46A6B-5B03-4E60-9786-9C8EA08C4DB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3EE8-A19E-4D9E-B0CD-0D54835C5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90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0419"/>
            <a:ext cx="12192000" cy="440030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89000" y="914400"/>
            <a:ext cx="10414000" cy="2503312"/>
          </a:xfrm>
        </p:spPr>
        <p:txBody>
          <a:bodyPr>
            <a:normAutofit/>
          </a:bodyPr>
          <a:lstStyle/>
          <a:p>
            <a:r>
              <a:rPr lang="zh-CN" altLang="en-US" sz="4800" b="1" dirty="0"/>
              <a:t>扫描探针显微镜（</a:t>
            </a:r>
            <a:r>
              <a:rPr lang="en-US" sz="4800" b="1" dirty="0"/>
              <a:t>SPM</a:t>
            </a:r>
            <a:r>
              <a:rPr lang="zh-CN" altLang="en-US" sz="4800" b="1" dirty="0"/>
              <a:t>）技术</a:t>
            </a:r>
            <a:br>
              <a:rPr lang="en-US" altLang="zh-CN" sz="4800" b="1" dirty="0"/>
            </a:br>
            <a:r>
              <a:rPr lang="en-US" altLang="zh-CN" sz="4800" b="1" dirty="0"/>
              <a:t>———</a:t>
            </a:r>
            <a:r>
              <a:rPr lang="zh-CN" altLang="en-US" sz="4800" b="1" dirty="0"/>
              <a:t>从实验室到仪器公司</a:t>
            </a:r>
            <a:br>
              <a:rPr lang="en-US" altLang="zh-CN" sz="4800" b="1" dirty="0"/>
            </a:br>
            <a:endParaRPr lang="en-US" sz="27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98310" y="3321400"/>
            <a:ext cx="10337800" cy="3924769"/>
          </a:xfrm>
        </p:spPr>
        <p:txBody>
          <a:bodyPr>
            <a:noAutofit/>
          </a:bodyPr>
          <a:lstStyle/>
          <a:p>
            <a:r>
              <a:rPr lang="zh-CN" altLang="en-US" sz="2000" dirty="0"/>
              <a:t>摘要</a:t>
            </a:r>
            <a:endParaRPr lang="en-US" altLang="zh-CN" sz="2000" dirty="0"/>
          </a:p>
          <a:p>
            <a:pPr algn="l">
              <a:lnSpc>
                <a:spcPct val="160000"/>
              </a:lnSpc>
            </a:pPr>
            <a:r>
              <a:rPr lang="zh-CN" altLang="en-US" sz="2000" dirty="0"/>
              <a:t>当前高端科研仪器产业主要被外国公司垄断，高端仪器国产化进程较慢。本报告将从商业化</a:t>
            </a:r>
            <a:r>
              <a:rPr lang="en-US" sz="2000" dirty="0"/>
              <a:t>SPM</a:t>
            </a:r>
            <a:r>
              <a:rPr lang="zh-CN" altLang="en-US" sz="2000" dirty="0"/>
              <a:t>系统工程师的角度：（</a:t>
            </a:r>
            <a:r>
              <a:rPr lang="en-US" sz="2000" dirty="0"/>
              <a:t>1</a:t>
            </a:r>
            <a:r>
              <a:rPr lang="zh-CN" altLang="en-US" sz="2000" dirty="0"/>
              <a:t>）详细讲解扫描探针显微镜（</a:t>
            </a:r>
            <a:r>
              <a:rPr lang="en-US" sz="2000" dirty="0"/>
              <a:t>SPM</a:t>
            </a:r>
            <a:r>
              <a:rPr lang="zh-CN" altLang="en-US" sz="2000" dirty="0"/>
              <a:t>）技术细节，并从商业化仪器角度介绍</a:t>
            </a:r>
            <a:r>
              <a:rPr lang="en-US" sz="2000" dirty="0"/>
              <a:t>SPM</a:t>
            </a:r>
            <a:r>
              <a:rPr lang="zh-CN" altLang="en-US" sz="2000" dirty="0"/>
              <a:t>系统的设计思路和技术要点；（</a:t>
            </a:r>
            <a:r>
              <a:rPr lang="en-US" sz="2000" dirty="0"/>
              <a:t>2</a:t>
            </a:r>
            <a:r>
              <a:rPr lang="zh-CN" altLang="en-US" sz="2000" dirty="0"/>
              <a:t>）结合我们的</a:t>
            </a:r>
            <a:r>
              <a:rPr lang="en-US" sz="2000" dirty="0"/>
              <a:t>SPM</a:t>
            </a:r>
            <a:r>
              <a:rPr lang="zh-CN" altLang="en-US" sz="2000" dirty="0"/>
              <a:t>系统商业化经验，讨论</a:t>
            </a:r>
            <a:r>
              <a:rPr lang="en-US" sz="2000" dirty="0"/>
              <a:t>SPM</a:t>
            </a:r>
            <a:r>
              <a:rPr lang="zh-CN" altLang="en-US" sz="2000" dirty="0"/>
              <a:t>技术从实验室走到仪器公司的关键因素，探讨高端仪器</a:t>
            </a:r>
            <a:r>
              <a:rPr lang="en-US" sz="2000" dirty="0"/>
              <a:t>/</a:t>
            </a:r>
            <a:r>
              <a:rPr lang="zh-CN" altLang="en-US" sz="2000" dirty="0"/>
              <a:t>高科技技术产业化所面临的困难和挑战的本质。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038773" y="11411934"/>
            <a:ext cx="10337800" cy="4574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b="1" dirty="0"/>
              <a:t>报告人介绍</a:t>
            </a:r>
            <a:r>
              <a:rPr lang="zh-CN" altLang="en-US" sz="2000" dirty="0"/>
              <a:t>：</a:t>
            </a:r>
            <a:endParaRPr lang="en-US" sz="2000" dirty="0"/>
          </a:p>
          <a:p>
            <a:pPr algn="just">
              <a:lnSpc>
                <a:spcPct val="170000"/>
              </a:lnSpc>
            </a:pPr>
            <a:r>
              <a:rPr lang="zh-CN" altLang="en-US" sz="2000" dirty="0"/>
              <a:t>陈鹏真，工学博士，</a:t>
            </a:r>
            <a:r>
              <a:rPr lang="en-US" sz="2000" dirty="0"/>
              <a:t>2017</a:t>
            </a:r>
            <a:r>
              <a:rPr lang="zh-CN" altLang="en-US" sz="2000" dirty="0"/>
              <a:t>年毕业于中国科学院电子学研究所。 玻色子（ 北京）有限公司创始人、总工程师、前华为诺亚方舟实验室高级工程师。带领玻色子公司成功实现了超高真空极低温扫描探针显微镜（</a:t>
            </a:r>
            <a:r>
              <a:rPr lang="en-US" sz="2000" dirty="0"/>
              <a:t>SPM</a:t>
            </a:r>
            <a:r>
              <a:rPr lang="zh-CN" altLang="en-US" sz="2000" dirty="0"/>
              <a:t>），电子离子复合飞行时间质谱（</a:t>
            </a:r>
            <a:r>
              <a:rPr lang="en-US" sz="2000" dirty="0" err="1"/>
              <a:t>TOF</a:t>
            </a:r>
            <a:r>
              <a:rPr lang="zh-CN" altLang="en-US" sz="2000" dirty="0"/>
              <a:t>），分子束外延（</a:t>
            </a:r>
            <a:r>
              <a:rPr lang="en-US" sz="2000" dirty="0"/>
              <a:t>MBE</a:t>
            </a:r>
            <a:r>
              <a:rPr lang="zh-CN" altLang="en-US" sz="2000" dirty="0"/>
              <a:t>）等多种大型分析测量系统设计、开发和市场化。产品性能及稳定性处于国际同类竞品前列，目前玻色子的大型整机系统已经获得包括中科院、北京师范大学、北航等十多家标杆客户。</a:t>
            </a:r>
            <a:r>
              <a:rPr lang="en-US" sz="2000" dirty="0"/>
              <a:t>2021</a:t>
            </a:r>
            <a:r>
              <a:rPr lang="zh-CN" altLang="en-US" sz="2000" dirty="0"/>
              <a:t>年至今，带领玻色子快速发展并实现了</a:t>
            </a:r>
            <a:r>
              <a:rPr lang="en-US" sz="2000" dirty="0"/>
              <a:t>3000</a:t>
            </a:r>
            <a:r>
              <a:rPr lang="zh-CN" altLang="en-US" sz="2000" dirty="0"/>
              <a:t>万元的市场营收。</a:t>
            </a:r>
            <a:endParaRPr lang="en-US" sz="2000" dirty="0"/>
          </a:p>
        </p:txBody>
      </p:sp>
      <p:sp>
        <p:nvSpPr>
          <p:cNvPr id="10" name="文本框 9"/>
          <p:cNvSpPr txBox="1"/>
          <p:nvPr/>
        </p:nvSpPr>
        <p:spPr>
          <a:xfrm>
            <a:off x="4521200" y="15228131"/>
            <a:ext cx="817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报告时间：</a:t>
            </a:r>
            <a:r>
              <a:rPr lang="en-US" altLang="zh-CN" sz="2400" b="1" dirty="0"/>
              <a:t>2022</a:t>
            </a:r>
            <a:r>
              <a:rPr lang="zh-CN" altLang="en-US" sz="2400" b="1" dirty="0"/>
              <a:t>年</a:t>
            </a:r>
            <a:r>
              <a:rPr lang="en-US" altLang="zh-CN" sz="2400" b="1" dirty="0"/>
              <a:t>4</a:t>
            </a:r>
            <a:r>
              <a:rPr lang="zh-CN" altLang="en-US" sz="2400" b="1" dirty="0"/>
              <a:t>月</a:t>
            </a:r>
            <a:r>
              <a:rPr lang="en-US" altLang="zh-CN" sz="2400" b="1" dirty="0"/>
              <a:t>13</a:t>
            </a:r>
            <a:r>
              <a:rPr lang="zh-CN" altLang="en-US" sz="2400" b="1" dirty="0"/>
              <a:t>日</a:t>
            </a:r>
            <a:r>
              <a:rPr lang="en-US" altLang="zh-CN" sz="2400" b="1" dirty="0"/>
              <a:t>10</a:t>
            </a:r>
            <a:r>
              <a:rPr lang="zh-CN" altLang="en-US" sz="2400" b="1" dirty="0"/>
              <a:t>点，科研楼阶梯教室</a:t>
            </a:r>
            <a:endParaRPr lang="en-US" altLang="zh-CN" sz="2400" b="1" dirty="0"/>
          </a:p>
          <a:p>
            <a:r>
              <a:rPr lang="zh-CN" altLang="en-US" sz="2400" b="1" dirty="0"/>
              <a:t>邀  请  人：裘晓辉 研究员</a:t>
            </a:r>
            <a:endParaRPr lang="en-US" sz="2400" dirty="0"/>
          </a:p>
        </p:txBody>
      </p:sp>
      <p:sp>
        <p:nvSpPr>
          <p:cNvPr id="12" name="椭圆 11"/>
          <p:cNvSpPr/>
          <p:nvPr/>
        </p:nvSpPr>
        <p:spPr>
          <a:xfrm>
            <a:off x="265298" y="342986"/>
            <a:ext cx="3211032" cy="10175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1" y="521597"/>
            <a:ext cx="3143599" cy="737287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95F0559-4587-4204-83F5-749C658D2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89" y="6730953"/>
            <a:ext cx="2062003" cy="29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86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蓝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260</Words>
  <Application>Microsoft Office PowerPoint</Application>
  <PresentationFormat>自定义</PresentationFormat>
  <Paragraphs>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主题</vt:lpstr>
      <vt:lpstr>扫描探针显微镜（SPM）技术 ———从实验室到仪器公司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boson-instruments</dc:creator>
  <cp:lastModifiedBy>Liu mengxi</cp:lastModifiedBy>
  <cp:revision>14</cp:revision>
  <dcterms:created xsi:type="dcterms:W3CDTF">2022-04-11T23:24:02Z</dcterms:created>
  <dcterms:modified xsi:type="dcterms:W3CDTF">2022-04-12T03:17:26Z</dcterms:modified>
</cp:coreProperties>
</file>